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2" r:id="rId2"/>
    <p:sldId id="257" r:id="rId3"/>
    <p:sldId id="258" r:id="rId4"/>
    <p:sldId id="264" r:id="rId5"/>
    <p:sldId id="256" r:id="rId6"/>
    <p:sldId id="263" r:id="rId7"/>
    <p:sldId id="260" r:id="rId8"/>
  </p:sldIdLst>
  <p:sldSz cx="9144000" cy="6858000" type="screen4x3"/>
  <p:notesSz cx="6858000" cy="9144000"/>
  <p:embeddedFontLst>
    <p:embeddedFont>
      <p:font typeface="210 맨발의청춘 L" panose="02020603020101020101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宋体" panose="02010600030101010101" pitchFamily="2" charset="-122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876C"/>
    <a:srgbClr val="FFFFCC"/>
    <a:srgbClr val="1F497D"/>
    <a:srgbClr val="6A6B7E"/>
    <a:srgbClr val="555661"/>
    <a:srgbClr val="C8C9D0"/>
    <a:srgbClr val="BCBCBC"/>
    <a:srgbClr val="66CCFF"/>
    <a:srgbClr val="EDE887"/>
    <a:srgbClr val="9595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152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196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328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507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8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182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299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567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116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621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2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518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49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168C0-2572-464A-939F-649BE81518E5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B6992-368D-4749-A68D-23C46576E6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80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3688" y="1625025"/>
            <a:ext cx="5544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최종 발표</a:t>
            </a:r>
            <a:endParaRPr lang="ko-KR" altLang="en-US" sz="60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cxnSp>
        <p:nvCxnSpPr>
          <p:cNvPr id="5" name="直接连接符 30"/>
          <p:cNvCxnSpPr/>
          <p:nvPr/>
        </p:nvCxnSpPr>
        <p:spPr>
          <a:xfrm>
            <a:off x="2123728" y="2780928"/>
            <a:ext cx="5112568" cy="0"/>
          </a:xfrm>
          <a:prstGeom prst="line">
            <a:avLst/>
          </a:prstGeom>
          <a:ln w="31750">
            <a:gradFill flip="none" rotWithShape="1">
              <a:gsLst>
                <a:gs pos="100000">
                  <a:srgbClr val="FFFFFF">
                    <a:alpha val="0"/>
                  </a:srgbClr>
                </a:gs>
                <a:gs pos="40000">
                  <a:srgbClr val="FFFFFF">
                    <a:alpha val="40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664628" y="4878452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2017136093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이지원</a:t>
            </a:r>
            <a:endParaRPr lang="ko-KR" altLang="en-US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70080" y="4509120"/>
            <a:ext cx="554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마이크로프로세서</a:t>
            </a:r>
            <a:endParaRPr lang="ko-KR" altLang="en-US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329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635896" y="0"/>
            <a:ext cx="5508104" cy="6858000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타원 2"/>
          <p:cNvSpPr/>
          <p:nvPr/>
        </p:nvSpPr>
        <p:spPr>
          <a:xfrm>
            <a:off x="3279057" y="985629"/>
            <a:ext cx="720080" cy="720080"/>
          </a:xfrm>
          <a:prstGeom prst="ellipse">
            <a:avLst/>
          </a:prstGeom>
          <a:solidFill>
            <a:srgbClr val="9595C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1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3265887" y="3868633"/>
            <a:ext cx="720080" cy="720080"/>
          </a:xfrm>
          <a:prstGeom prst="ellipse">
            <a:avLst/>
          </a:prstGeom>
          <a:solidFill>
            <a:srgbClr val="9595C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3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272081" y="5303953"/>
            <a:ext cx="720080" cy="720080"/>
          </a:xfrm>
          <a:prstGeom prst="ellipse">
            <a:avLst/>
          </a:prstGeom>
          <a:solidFill>
            <a:srgbClr val="9595C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4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1526174" y="315108"/>
            <a:ext cx="5544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목차</a:t>
            </a:r>
            <a:endParaRPr lang="ko-KR" altLang="en-US" sz="60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294776" y="1434315"/>
            <a:ext cx="3805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4295276" y="1161003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수정된 부분</a:t>
            </a:r>
            <a:endParaRPr lang="ko-KR" alt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266076" y="2656235"/>
            <a:ext cx="3805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4266076" y="4030009"/>
            <a:ext cx="3150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시현 영상 </a:t>
            </a:r>
            <a:r>
              <a:rPr lang="en-US" altLang="ko-KR" b="1" dirty="0" smtClean="0"/>
              <a:t>&amp; </a:t>
            </a:r>
            <a:r>
              <a:rPr lang="ko-KR" altLang="en-US" b="1" dirty="0" smtClean="0"/>
              <a:t>기능 설명</a:t>
            </a:r>
            <a:endParaRPr lang="ko-KR" altLang="en-US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4294776" y="5479327"/>
            <a:ext cx="3150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질의응답</a:t>
            </a:r>
            <a:endParaRPr lang="ko-KR" altLang="en-US" b="1" dirty="0"/>
          </a:p>
        </p:txBody>
      </p:sp>
      <p:sp>
        <p:nvSpPr>
          <p:cNvPr id="12" name="타원 11"/>
          <p:cNvSpPr/>
          <p:nvPr/>
        </p:nvSpPr>
        <p:spPr>
          <a:xfrm>
            <a:off x="3249857" y="2419944"/>
            <a:ext cx="720080" cy="720080"/>
          </a:xfrm>
          <a:prstGeom prst="ellipse">
            <a:avLst/>
          </a:prstGeom>
          <a:solidFill>
            <a:srgbClr val="9595C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 smtClean="0">
                <a:solidFill>
                  <a:schemeClr val="tx1"/>
                </a:solidFill>
              </a:rPr>
              <a:t>2</a:t>
            </a:r>
            <a:endParaRPr lang="ko-KR" altLang="en-US" sz="2800" b="1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66076" y="2595318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알고리즘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7895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-144736" y="203266"/>
            <a:ext cx="37444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err="1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수정부분</a:t>
            </a:r>
            <a:endParaRPr lang="ko-KR" altLang="en-US" sz="60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4743877" y="2205052"/>
            <a:ext cx="3960439" cy="2727527"/>
            <a:chOff x="3063219" y="1492324"/>
            <a:chExt cx="2051437" cy="1725606"/>
          </a:xfrm>
        </p:grpSpPr>
        <p:sp>
          <p:nvSpPr>
            <p:cNvPr id="29" name="직사각형 28"/>
            <p:cNvSpPr/>
            <p:nvPr/>
          </p:nvSpPr>
          <p:spPr>
            <a:xfrm>
              <a:off x="3063219" y="1492324"/>
              <a:ext cx="2037005" cy="1725606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063219" y="1901848"/>
              <a:ext cx="2051437" cy="876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현재 지정 값을 지우고</a:t>
              </a:r>
              <a:r>
                <a:rPr lang="en-US" altLang="ko-KR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,</a:t>
              </a:r>
            </a:p>
            <a:p>
              <a:pPr algn="ctr"/>
              <a:r>
                <a:rPr lang="en-US" altLang="ko-KR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</a:t>
              </a:r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조명을 끌 수 있는  </a:t>
              </a:r>
              <a:r>
                <a:rPr lang="en-US" altLang="ko-KR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Reset </a:t>
              </a:r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기능 추가</a:t>
              </a:r>
              <a:endParaRPr lang="en-US" altLang="ko-KR" sz="28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518006" y="2196275"/>
            <a:ext cx="3888432" cy="2736304"/>
            <a:chOff x="2563924" y="1441497"/>
            <a:chExt cx="2139978" cy="1725606"/>
          </a:xfrm>
        </p:grpSpPr>
        <p:sp>
          <p:nvSpPr>
            <p:cNvPr id="32" name="직사각형 31"/>
            <p:cNvSpPr/>
            <p:nvPr/>
          </p:nvSpPr>
          <p:spPr>
            <a:xfrm>
              <a:off x="2615411" y="1441497"/>
              <a:ext cx="2037005" cy="1725606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563924" y="1719376"/>
              <a:ext cx="2139978" cy="1145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버튼으로 </a:t>
              </a:r>
              <a:endParaRPr lang="en-US" altLang="ko-KR" sz="28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RGB</a:t>
              </a:r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의 값을 지정하여</a:t>
              </a:r>
              <a:endParaRPr lang="en-US" altLang="ko-KR" sz="28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밝기 값과 색 </a:t>
              </a:r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지정을</a:t>
              </a:r>
              <a:endParaRPr lang="en-US" altLang="ko-KR" sz="28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</a:t>
              </a:r>
              <a:r>
                <a:rPr lang="ko-KR" altLang="en-US" sz="28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동시에 하도록 함</a:t>
              </a:r>
              <a:endParaRPr lang="en-US" altLang="ko-KR" sz="28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8957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-41505" y="263962"/>
            <a:ext cx="37444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알고리즘</a:t>
            </a:r>
            <a:endParaRPr lang="ko-KR" altLang="en-US" sz="60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93032" y="1959143"/>
            <a:ext cx="2204541" cy="1881401"/>
            <a:chOff x="438989" y="2060848"/>
            <a:chExt cx="2051437" cy="1296144"/>
          </a:xfrm>
        </p:grpSpPr>
        <p:sp>
          <p:nvSpPr>
            <p:cNvPr id="27" name="직사각형 26"/>
            <p:cNvSpPr/>
            <p:nvPr/>
          </p:nvSpPr>
          <p:spPr>
            <a:xfrm>
              <a:off x="611560" y="2060848"/>
              <a:ext cx="1728192" cy="1296144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38989" y="2227612"/>
              <a:ext cx="2051437" cy="107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solidFill>
                    <a:schemeClr val="accent2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Red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버튼 누름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>
                  <a:solidFill>
                    <a:schemeClr val="accent3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Green </a:t>
              </a:r>
              <a:r>
                <a:rPr lang="ko-KR" altLang="en-US" sz="14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버튼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누름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>
                  <a:solidFill>
                    <a:schemeClr val="tx2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Blue</a:t>
              </a:r>
              <a:r>
                <a:rPr lang="en-US" altLang="ko-KR" sz="14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</a:t>
              </a:r>
              <a:r>
                <a:rPr lang="ko-KR" altLang="en-US" sz="1400" dirty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버튼 누름</a:t>
              </a:r>
            </a:p>
            <a:p>
              <a:endParaRPr lang="ko-KR" altLang="en-US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09243" y="4334312"/>
            <a:ext cx="1926410" cy="1855039"/>
            <a:chOff x="2979846" y="1492324"/>
            <a:chExt cx="2120378" cy="1725606"/>
          </a:xfrm>
        </p:grpSpPr>
        <p:sp>
          <p:nvSpPr>
            <p:cNvPr id="33" name="직사각형 32"/>
            <p:cNvSpPr/>
            <p:nvPr/>
          </p:nvSpPr>
          <p:spPr>
            <a:xfrm>
              <a:off x="3063219" y="1492324"/>
              <a:ext cx="2037005" cy="1725606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979846" y="2170395"/>
              <a:ext cx="2051437" cy="286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패턴 버튼 누름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580876" y="4334312"/>
            <a:ext cx="1868806" cy="1881401"/>
            <a:chOff x="4601155" y="3124310"/>
            <a:chExt cx="2300943" cy="1611332"/>
          </a:xfrm>
        </p:grpSpPr>
        <p:sp>
          <p:nvSpPr>
            <p:cNvPr id="40" name="직사각형 39"/>
            <p:cNvSpPr/>
            <p:nvPr/>
          </p:nvSpPr>
          <p:spPr>
            <a:xfrm>
              <a:off x="4601155" y="3124310"/>
              <a:ext cx="2300943" cy="1611332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4787152" y="3253079"/>
              <a:ext cx="1928949" cy="13707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1.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일반 </a:t>
              </a:r>
              <a:endParaRPr lang="en-US" altLang="ko-KR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2.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깜빡이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3.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랜덤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4.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랜덤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+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숨쉬기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5.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레인보우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6.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숨쉬기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모두 끝나면 일반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4685199" y="1971314"/>
            <a:ext cx="2174483" cy="1891234"/>
            <a:chOff x="461344" y="2060848"/>
            <a:chExt cx="2051437" cy="1296144"/>
          </a:xfrm>
        </p:grpSpPr>
        <p:sp>
          <p:nvSpPr>
            <p:cNvPr id="70" name="직사각형 69"/>
            <p:cNvSpPr/>
            <p:nvPr/>
          </p:nvSpPr>
          <p:spPr>
            <a:xfrm>
              <a:off x="611560" y="2060848"/>
              <a:ext cx="1728192" cy="1296144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61344" y="2625328"/>
              <a:ext cx="2051437" cy="210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속도 버튼 누름</a:t>
              </a:r>
              <a:endParaRPr lang="ko-KR" altLang="en-US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695317" y="1976536"/>
            <a:ext cx="2113855" cy="1891234"/>
            <a:chOff x="4321383" y="4792367"/>
            <a:chExt cx="2765763" cy="1646436"/>
          </a:xfrm>
        </p:grpSpPr>
        <p:sp>
          <p:nvSpPr>
            <p:cNvPr id="73" name="직사각형 72"/>
            <p:cNvSpPr/>
            <p:nvPr/>
          </p:nvSpPr>
          <p:spPr>
            <a:xfrm>
              <a:off x="4586646" y="4792367"/>
              <a:ext cx="2329962" cy="1646436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21383" y="5191517"/>
              <a:ext cx="2765763" cy="1018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Delay + 250</a:t>
              </a: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Delay - 250</a:t>
              </a:r>
              <a:endParaRPr lang="ko-KR" altLang="en-US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만약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100 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이하가 되면</a:t>
              </a:r>
              <a:endParaRPr lang="en-US" altLang="ko-KR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100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으로 초기화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초기 값은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1000(1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초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)</a:t>
              </a:r>
              <a:endParaRPr lang="ko-KR" altLang="en-US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74" name="그룹 73"/>
          <p:cNvGrpSpPr/>
          <p:nvPr/>
        </p:nvGrpSpPr>
        <p:grpSpPr>
          <a:xfrm>
            <a:off x="2543082" y="1983861"/>
            <a:ext cx="1869549" cy="1905403"/>
            <a:chOff x="3039332" y="1492324"/>
            <a:chExt cx="2060892" cy="1747621"/>
          </a:xfrm>
        </p:grpSpPr>
        <p:sp>
          <p:nvSpPr>
            <p:cNvPr id="75" name="직사각형 74"/>
            <p:cNvSpPr/>
            <p:nvPr/>
          </p:nvSpPr>
          <p:spPr>
            <a:xfrm>
              <a:off x="3063219" y="1492324"/>
              <a:ext cx="2037005" cy="1725606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039332" y="1574433"/>
              <a:ext cx="2051438" cy="16655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각 값이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17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씩 증가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endParaRPr lang="en-US" altLang="ko-KR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15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단계로 표현 가능</a:t>
              </a:r>
              <a:endParaRPr lang="en-US" altLang="ko-KR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endParaRPr lang="en-US" altLang="ko-KR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많은 색 표현 가능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endParaRPr lang="en-US" altLang="ko-KR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값이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255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가 되면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0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으로 초기화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77" name="그룹 76"/>
          <p:cNvGrpSpPr/>
          <p:nvPr/>
        </p:nvGrpSpPr>
        <p:grpSpPr>
          <a:xfrm>
            <a:off x="4675428" y="4339552"/>
            <a:ext cx="2166141" cy="1896394"/>
            <a:chOff x="453887" y="2060848"/>
            <a:chExt cx="2051437" cy="1296144"/>
          </a:xfrm>
        </p:grpSpPr>
        <p:sp>
          <p:nvSpPr>
            <p:cNvPr id="78" name="직사각형 77"/>
            <p:cNvSpPr/>
            <p:nvPr/>
          </p:nvSpPr>
          <p:spPr>
            <a:xfrm>
              <a:off x="611560" y="2060848"/>
              <a:ext cx="1728192" cy="1296144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53887" y="2625656"/>
              <a:ext cx="2051437" cy="287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리셋 버튼 누름</a:t>
              </a:r>
              <a:endParaRPr lang="ko-KR" altLang="en-US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grpSp>
        <p:nvGrpSpPr>
          <p:cNvPr id="80" name="그룹 79"/>
          <p:cNvGrpSpPr/>
          <p:nvPr/>
        </p:nvGrpSpPr>
        <p:grpSpPr>
          <a:xfrm>
            <a:off x="6677204" y="4350761"/>
            <a:ext cx="2158174" cy="1873975"/>
            <a:chOff x="459883" y="2075518"/>
            <a:chExt cx="2051437" cy="1296144"/>
          </a:xfrm>
        </p:grpSpPr>
        <p:sp>
          <p:nvSpPr>
            <p:cNvPr id="81" name="직사각형 80"/>
            <p:cNvSpPr/>
            <p:nvPr/>
          </p:nvSpPr>
          <p:spPr>
            <a:xfrm>
              <a:off x="660481" y="2075518"/>
              <a:ext cx="1728192" cy="1296144"/>
            </a:xfrm>
            <a:prstGeom prst="rect">
              <a:avLst/>
            </a:prstGeom>
            <a:solidFill>
              <a:schemeClr val="bg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459883" y="2423013"/>
              <a:ext cx="2051437" cy="5109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색 초기화 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(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꺼짐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)</a:t>
              </a: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패턴 번호 초기화</a:t>
              </a:r>
              <a:endParaRPr lang="en-US" altLang="ko-KR" sz="1400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  <a:p>
              <a:pPr algn="ctr"/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속도 초기화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(1</a:t>
              </a:r>
              <a:r>
                <a:rPr lang="ko-KR" altLang="en-US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초</a:t>
              </a:r>
              <a:r>
                <a:rPr lang="en-US" altLang="ko-KR" sz="1400" dirty="0" smtClean="0">
                  <a:solidFill>
                    <a:schemeClr val="bg1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)</a:t>
              </a:r>
              <a:endParaRPr lang="ko-KR" altLang="en-US" sz="1400" dirty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-815238" y="1624949"/>
            <a:ext cx="374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[</a:t>
            </a:r>
            <a:r>
              <a:rPr lang="ko-KR" altLang="en-US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색 </a:t>
            </a:r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&amp; </a:t>
            </a:r>
            <a:r>
              <a:rPr lang="ko-KR" altLang="en-US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밝기</a:t>
            </a:r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]</a:t>
            </a:r>
            <a:endParaRPr lang="ko-KR" altLang="en-US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275856" y="1613096"/>
            <a:ext cx="374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[</a:t>
            </a:r>
            <a:r>
              <a:rPr lang="ko-KR" altLang="en-US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속도</a:t>
            </a:r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]</a:t>
            </a:r>
            <a:endParaRPr lang="ko-KR" altLang="en-US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-779959" y="3942313"/>
            <a:ext cx="374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[</a:t>
            </a:r>
            <a:r>
              <a:rPr lang="ko-KR" altLang="en-US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패턴</a:t>
            </a:r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]</a:t>
            </a:r>
            <a:endParaRPr lang="ko-KR" altLang="en-US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515279" y="3983264"/>
            <a:ext cx="374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[</a:t>
            </a:r>
            <a:r>
              <a:rPr lang="ko-KR" altLang="en-US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초기화</a:t>
            </a:r>
            <a:r>
              <a:rPr lang="en-US" altLang="ko-KR" dirty="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]</a:t>
            </a:r>
            <a:endParaRPr lang="ko-KR" altLang="en-US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549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-828600" y="404664"/>
            <a:ext cx="5544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시현 영상</a:t>
            </a:r>
            <a:endParaRPr lang="ko-KR" altLang="en-US" sz="60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pic>
        <p:nvPicPr>
          <p:cNvPr id="2" name="KakaoTalk_Video_20181108_0007_32_48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1600" y="1628800"/>
            <a:ext cx="6858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9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6"/>
          <p:cNvCxnSpPr/>
          <p:nvPr/>
        </p:nvCxnSpPr>
        <p:spPr>
          <a:xfrm>
            <a:off x="0" y="0"/>
            <a:ext cx="1907704" cy="123886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9"/>
          <p:cNvCxnSpPr/>
          <p:nvPr/>
        </p:nvCxnSpPr>
        <p:spPr>
          <a:xfrm>
            <a:off x="6417979" y="2948827"/>
            <a:ext cx="2869485" cy="199791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11"/>
          <p:cNvSpPr txBox="1"/>
          <p:nvPr/>
        </p:nvSpPr>
        <p:spPr>
          <a:xfrm>
            <a:off x="3199617" y="2897466"/>
            <a:ext cx="4312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smtClean="0"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질의응답</a:t>
            </a:r>
            <a:endParaRPr lang="zh-CN" altLang="en-US" sz="5400" dirty="0">
              <a:solidFill>
                <a:schemeClr val="bg1"/>
              </a:solidFill>
              <a:latin typeface="210 맨발의청춘 L" panose="02020603020101020101" pitchFamily="18" charset="-127"/>
            </a:endParaRPr>
          </a:p>
        </p:txBody>
      </p:sp>
      <p:cxnSp>
        <p:nvCxnSpPr>
          <p:cNvPr id="8" name="直接连接符 13"/>
          <p:cNvCxnSpPr/>
          <p:nvPr/>
        </p:nvCxnSpPr>
        <p:spPr>
          <a:xfrm>
            <a:off x="493501" y="2293722"/>
            <a:ext cx="2225040" cy="147025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15"/>
          <p:cNvCxnSpPr/>
          <p:nvPr/>
        </p:nvCxnSpPr>
        <p:spPr>
          <a:xfrm>
            <a:off x="-277259" y="4864881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7"/>
          <p:cNvCxnSpPr/>
          <p:nvPr/>
        </p:nvCxnSpPr>
        <p:spPr>
          <a:xfrm>
            <a:off x="6344560" y="-91813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9"/>
          <p:cNvCxnSpPr/>
          <p:nvPr/>
        </p:nvCxnSpPr>
        <p:spPr>
          <a:xfrm>
            <a:off x="3143620" y="0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20"/>
          <p:cNvCxnSpPr/>
          <p:nvPr/>
        </p:nvCxnSpPr>
        <p:spPr>
          <a:xfrm>
            <a:off x="5805558" y="4725144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20"/>
          <p:cNvCxnSpPr/>
          <p:nvPr/>
        </p:nvCxnSpPr>
        <p:spPr>
          <a:xfrm>
            <a:off x="2339752" y="4437112"/>
            <a:ext cx="3016325" cy="1993119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60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99792" y="2780928"/>
            <a:ext cx="56886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 dirty="0">
                <a:ln w="28575">
                  <a:noFill/>
                </a:ln>
                <a:solidFill>
                  <a:schemeClr val="bg1"/>
                </a:solidFill>
                <a:latin typeface="210 맨발의청춘 L" panose="02020603020101020101" pitchFamily="18" charset="-127"/>
                <a:ea typeface="210 맨발의청춘 L" panose="02020603020101020101" pitchFamily="18" charset="-127"/>
              </a:rPr>
              <a:t>Thank You</a:t>
            </a:r>
            <a:endParaRPr lang="ko-KR" altLang="en-US" sz="4800" b="1" dirty="0">
              <a:ln w="28575">
                <a:noFill/>
              </a:ln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  <a:p>
            <a:endParaRPr lang="ko-KR" altLang="en-US" sz="1200" b="1" dirty="0"/>
          </a:p>
        </p:txBody>
      </p:sp>
      <p:sp>
        <p:nvSpPr>
          <p:cNvPr id="3" name="직사각형 2"/>
          <p:cNvSpPr/>
          <p:nvPr/>
        </p:nvSpPr>
        <p:spPr>
          <a:xfrm>
            <a:off x="6948264" y="0"/>
            <a:ext cx="165618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24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100" dirty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1065</TotalTime>
  <Words>161</Words>
  <Application>Microsoft Office PowerPoint</Application>
  <PresentationFormat>화면 슬라이드 쇼(4:3)</PresentationFormat>
  <Paragraphs>59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210 맨발의청춘 L</vt:lpstr>
      <vt:lpstr>맑은 고딕</vt:lpstr>
      <vt:lpstr>宋体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Miho</dc:creator>
  <cp:lastModifiedBy>Windows 사용자</cp:lastModifiedBy>
  <cp:revision>56</cp:revision>
  <dcterms:created xsi:type="dcterms:W3CDTF">2016-01-13T07:50:45Z</dcterms:created>
  <dcterms:modified xsi:type="dcterms:W3CDTF">2018-11-07T15:13:22Z</dcterms:modified>
</cp:coreProperties>
</file>

<file path=docProps/thumbnail.jpeg>
</file>